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0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2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0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53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5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12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5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12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6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6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0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9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5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2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5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10/16/22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49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ticalscience.unc.edu/undergraduate/internshi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ticalscience.unc.edu/people/facult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ticalscience.unc.edu/files/2018/04/POLI-193-Internship-Agency-Supplement.pdf" TargetMode="External"/><Relationship Id="rId2" Type="http://schemas.openxmlformats.org/officeDocument/2006/relationships/hyperlink" Target="https://olcm.oasis.unc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tan56@email.unc.edu" TargetMode="External"/><Relationship Id="rId2" Type="http://schemas.openxmlformats.org/officeDocument/2006/relationships/hyperlink" Target="mailto:rjenkins@email.un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5E521AB2-29AD-DA18-DFF8-E14A541F0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718" r="-1" b="11512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3CECD0-8BF5-6B87-D082-E14842B3E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POLI Internship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AFC9B-855E-0502-ECCB-5A30A0358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US" sz="1700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FFFFFF"/>
                </a:solidFill>
              </a:rPr>
              <a:t>Dr. Robert M. Jenkins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FFFFFF"/>
                </a:solidFill>
              </a:rPr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1605803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5939-E3F8-2491-DCEB-C44BD15E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 193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70152-1FA8-E7DE-E62D-DB73C13B5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Requires </a:t>
            </a:r>
            <a:r>
              <a:rPr lang="en-US" sz="2800" i="1" dirty="0"/>
              <a:t>student 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Success depends on student taking charge</a:t>
            </a:r>
          </a:p>
          <a:p>
            <a:pPr marL="731520" indent="-457200">
              <a:buFont typeface="Wingdings" pitchFamily="2" charset="2"/>
              <a:buChar char="Ø"/>
            </a:pPr>
            <a:r>
              <a:rPr lang="en-US" sz="2800" dirty="0"/>
              <a:t>Find internship</a:t>
            </a:r>
          </a:p>
          <a:p>
            <a:pPr marL="731520" indent="-457200">
              <a:buFont typeface="Wingdings" pitchFamily="2" charset="2"/>
              <a:buChar char="Ø"/>
            </a:pPr>
            <a:r>
              <a:rPr lang="en-US" sz="2800" dirty="0"/>
              <a:t>Secure faculty advisor</a:t>
            </a:r>
          </a:p>
          <a:p>
            <a:pPr marL="731520" indent="-457200">
              <a:buFont typeface="Wingdings" pitchFamily="2" charset="2"/>
              <a:buChar char="Ø"/>
            </a:pPr>
            <a:r>
              <a:rPr lang="en-US" sz="2800" dirty="0"/>
              <a:t>Manage enrollment process</a:t>
            </a:r>
          </a:p>
          <a:p>
            <a:r>
              <a:rPr lang="en-US" sz="2800" dirty="0"/>
              <a:t>Review internship website: </a:t>
            </a:r>
            <a:r>
              <a:rPr lang="en-US" sz="2800" dirty="0">
                <a:hlinkClick r:id="rId2"/>
              </a:rPr>
              <a:t>https://politicalscience.unc.edu/undergraduate/internships/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22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C4DE-796C-38A9-A9BD-014BC57F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 Internship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45806-B348-C63F-3B52-A303814A4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Academic credit – POLI 193 – summer &amp; regular semester, including fall credit for summer internship</a:t>
            </a:r>
          </a:p>
          <a:p>
            <a:r>
              <a:rPr lang="en-US" sz="2800" dirty="0"/>
              <a:t>Internship work connected to political science, e.g., in government or public service</a:t>
            </a:r>
          </a:p>
          <a:p>
            <a:r>
              <a:rPr lang="en-US" sz="2800" dirty="0"/>
              <a:t>Must work at internship agency least 8 hours per week for a minimum of 100 hours</a:t>
            </a:r>
          </a:p>
          <a:p>
            <a:r>
              <a:rPr lang="en-US" sz="2800" dirty="0"/>
              <a:t>Secure faculty member to supervise academic requirements</a:t>
            </a:r>
          </a:p>
          <a:p>
            <a:r>
              <a:rPr lang="en-US" sz="2800" dirty="0"/>
              <a:t>Academic component involves research paper or similar agreed with faculty member</a:t>
            </a:r>
          </a:p>
          <a:p>
            <a:r>
              <a:rPr lang="en-US" sz="2800" dirty="0"/>
              <a:t>Online contract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3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5281-52AF-FA6E-0338-EE8470F3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internship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16FD-A563-6A78-16E9-BF5858F9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Department Newsletter</a:t>
            </a:r>
          </a:p>
          <a:p>
            <a:r>
              <a:rPr lang="en-US" sz="2800" dirty="0"/>
              <a:t>University Career Services – see presentation by Ms. Kelsey Durham </a:t>
            </a:r>
          </a:p>
          <a:p>
            <a:r>
              <a:rPr lang="en-US" sz="2800" dirty="0"/>
              <a:t>Internet search</a:t>
            </a:r>
          </a:p>
          <a:p>
            <a:r>
              <a:rPr lang="en-US" sz="2800" dirty="0"/>
              <a:t>Word of mouth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0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3B50-BB97-B82B-1ED6-78AE34B6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F15A-702D-2DF1-AFC3-C721437BC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Find faculty member willing to serve as advisor</a:t>
            </a:r>
          </a:p>
          <a:p>
            <a:pPr marL="525780" indent="-342900">
              <a:buFont typeface="Wingdings" pitchFamily="2" charset="2"/>
              <a:buChar char="Ø"/>
            </a:pPr>
            <a:r>
              <a:rPr lang="en-US" sz="2800" dirty="0"/>
              <a:t>Regular faculty member, not a graduate student.  </a:t>
            </a:r>
          </a:p>
          <a:p>
            <a:pPr marL="525780" indent="-342900">
              <a:buFont typeface="Wingdings" pitchFamily="2" charset="2"/>
              <a:buChar char="Ø"/>
            </a:pPr>
            <a:r>
              <a:rPr lang="en-US" sz="2800" dirty="0"/>
              <a:t>Faculty list: </a:t>
            </a:r>
            <a:r>
              <a:rPr lang="en-US" sz="2800" dirty="0">
                <a:hlinkClick r:id="rId2" tooltip="https://politicalscience.unc.edu/people/faculty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https://politicalscience.unc.edu/people/faculty/</a:t>
            </a:r>
            <a:endParaRPr lang="en-US" sz="2800" dirty="0"/>
          </a:p>
          <a:p>
            <a:r>
              <a:rPr lang="en-US" sz="2800" dirty="0"/>
              <a:t>Agree with faculty member on academic requirements</a:t>
            </a:r>
          </a:p>
          <a:p>
            <a:pPr marL="525780" indent="-342900">
              <a:buFont typeface="Wingdings" pitchFamily="2" charset="2"/>
              <a:buChar char="Ø"/>
            </a:pPr>
            <a:r>
              <a:rPr lang="en-US" sz="2800" dirty="0"/>
              <a:t>Readings or other requirements</a:t>
            </a:r>
          </a:p>
          <a:p>
            <a:pPr marL="525780" indent="-342900">
              <a:buFont typeface="Wingdings" pitchFamily="2" charset="2"/>
              <a:buChar char="Ø"/>
            </a:pPr>
            <a:r>
              <a:rPr lang="en-US" sz="2800" dirty="0"/>
              <a:t>Paper or similar writing requirement</a:t>
            </a:r>
          </a:p>
          <a:p>
            <a:pPr marL="525780" indent="-342900">
              <a:buFont typeface="Wingdings" pitchFamily="2" charset="2"/>
              <a:buChar char="Ø"/>
            </a:pPr>
            <a:r>
              <a:rPr lang="en-US" sz="2800" dirty="0"/>
              <a:t>Required daily journal</a:t>
            </a:r>
          </a:p>
          <a:p>
            <a:pPr marL="18288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4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B8CF3-0E55-740E-D213-14E56A51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02B48-D773-8C7F-4C50-C09D2C93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/>
            <a:r>
              <a:rPr lang="en-US" sz="2800" dirty="0"/>
              <a:t>Complete the online learning contract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2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 tooltip="https://olcm.oasis.unc.edu/"/>
              </a:rPr>
              <a:t>https://olcm.oasis.unc.edu/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Fill out academic requirements or attach syllabus agreed with Faculty Supervisor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Attach the Internship Agency Supplement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2800" u="sng" dirty="0">
                <a:solidFill>
                  <a:srgbClr val="0563C1"/>
                </a:solidFill>
                <a:latin typeface="Calibri" panose="020F0502020204030204" pitchFamily="34" charset="0"/>
                <a:hlinkClick r:id="rId3" tooltip="https://politicalscience.unc.edu/files/2018/04/POLI-193-Internship-Agency-Supplement.pdf"/>
              </a:rPr>
              <a:t>https://politicalscience.unc.edu/files/2018/04/POLI-193-Internship-Agency-Supplement.pdf</a:t>
            </a:r>
            <a:endParaRPr lang="en-US" sz="28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Watch for deadlines!</a:t>
            </a:r>
          </a:p>
          <a:p>
            <a:pPr marL="228600" lvl="1"/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32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C19D-E61C-4B69-A728-B7935553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and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4715-B686-4E7A-2A44-716838797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Completed online contract goes to Faculty Supervisor</a:t>
            </a:r>
          </a:p>
          <a:p>
            <a:r>
              <a:rPr lang="en-US" sz="2800" dirty="0"/>
              <a:t>After Faculty approval, review by Director of Internships</a:t>
            </a:r>
          </a:p>
          <a:p>
            <a:r>
              <a:rPr lang="en-US" sz="2800" dirty="0"/>
              <a:t>Director will request more information or approve</a:t>
            </a:r>
          </a:p>
          <a:p>
            <a:r>
              <a:rPr lang="en-US" sz="2800" dirty="0"/>
              <a:t>Once Director approves, goes to Undergraduate Coordinator, Ms. Millie Tan, for scheduling</a:t>
            </a:r>
          </a:p>
          <a:p>
            <a:r>
              <a:rPr lang="en-US" sz="2800" dirty="0"/>
              <a:t>Undergraduate Coordinator schedules student for POLI 193, with section number of faculty advisor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901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2A1C-DBA5-87EE-9F94-5ED108D1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7572-3C38-1D12-F647-40B5B9A56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Satisfy both the internship work and the academic requirements agreed upon with the Faculty Supervisor</a:t>
            </a:r>
          </a:p>
          <a:p>
            <a:r>
              <a:rPr lang="en-US" sz="2800" dirty="0"/>
              <a:t>On completion, Faculty Supervisor submits pass/fail grade</a:t>
            </a:r>
          </a:p>
          <a:p>
            <a:endParaRPr lang="en-US" sz="2800" dirty="0"/>
          </a:p>
          <a:p>
            <a:r>
              <a:rPr lang="en-US" sz="2800" dirty="0"/>
              <a:t>Good luck!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4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9F32-3AA9-AFE1-306F-6AE9CA6B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01CCB-8A96-CAB0-E186-D7D962D3E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of Internships: Dr. Robert M Jenkins: </a:t>
            </a:r>
            <a:r>
              <a:rPr lang="en-US" dirty="0">
                <a:hlinkClick r:id="rId2"/>
              </a:rPr>
              <a:t>rjenkins@email.unc.edu</a:t>
            </a:r>
            <a:endParaRPr lang="en-US" dirty="0"/>
          </a:p>
          <a:p>
            <a:r>
              <a:rPr lang="en-US" dirty="0"/>
              <a:t>Undergraduate Coordinator: Ms. Millie Tan: </a:t>
            </a:r>
            <a:r>
              <a:rPr lang="en-US" dirty="0">
                <a:hlinkClick r:id="rId3"/>
              </a:rPr>
              <a:t>mtan56@email.unc.edu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 you for your attention!!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191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1BEDC9B83D964F8F02028322A26E9B" ma:contentTypeVersion="14" ma:contentTypeDescription="Create a new document." ma:contentTypeScope="" ma:versionID="0e9c3d42a3bcade43a797c301e11b00a">
  <xsd:schema xmlns:xsd="http://www.w3.org/2001/XMLSchema" xmlns:xs="http://www.w3.org/2001/XMLSchema" xmlns:p="http://schemas.microsoft.com/office/2006/metadata/properties" xmlns:ns2="dd49c0d7-de6f-4760-8ab5-df24f6222828" xmlns:ns3="9144e0c6-2504-4a7e-aecf-5ad6fead3c0f" targetNamespace="http://schemas.microsoft.com/office/2006/metadata/properties" ma:root="true" ma:fieldsID="b88758f16bcf76a4bd91b04e099321b3" ns2:_="" ns3:_="">
    <xsd:import namespace="dd49c0d7-de6f-4760-8ab5-df24f6222828"/>
    <xsd:import namespace="9144e0c6-2504-4a7e-aecf-5ad6fead3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9c0d7-de6f-4760-8ab5-df24f6222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3fdc6da-32ca-4a2b-983e-32d6a4a8a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4e0c6-2504-4a7e-aecf-5ad6fead3c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ef2c09-6681-4fe3-9876-3aae0708ae0b}" ma:internalName="TaxCatchAll" ma:showField="CatchAllData" ma:web="9144e0c6-2504-4a7e-aecf-5ad6fead3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61BEE-A39B-4C0D-95D4-D4C0A9802506}"/>
</file>

<file path=customXml/itemProps2.xml><?xml version="1.0" encoding="utf-8"?>
<ds:datastoreItem xmlns:ds="http://schemas.openxmlformats.org/officeDocument/2006/customXml" ds:itemID="{9D692A18-6A70-4027-BAC6-9CC53370B856}"/>
</file>

<file path=docProps/app.xml><?xml version="1.0" encoding="utf-8"?>
<Properties xmlns="http://schemas.openxmlformats.org/officeDocument/2006/extended-properties" xmlns:vt="http://schemas.openxmlformats.org/officeDocument/2006/docPropsVTypes">
  <Template>{C04FB74E-F1FE-DC4F-9606-588FA4102760}tf10001057</Template>
  <TotalTime>109</TotalTime>
  <Words>375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Berlin</vt:lpstr>
      <vt:lpstr>POLI Internship Overview</vt:lpstr>
      <vt:lpstr>POLI 193 Process</vt:lpstr>
      <vt:lpstr>POLI Internship basics</vt:lpstr>
      <vt:lpstr>Sources of internship information</vt:lpstr>
      <vt:lpstr>Academic Requirements</vt:lpstr>
      <vt:lpstr>Online Contract</vt:lpstr>
      <vt:lpstr>Approval and Registration</vt:lpstr>
      <vt:lpstr>Credit Received</vt:lpstr>
      <vt:lpstr>Further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 Internship Overview</dc:title>
  <dc:creator>Jenkins, Robert M</dc:creator>
  <cp:lastModifiedBy>Jenkins, Robert M</cp:lastModifiedBy>
  <cp:revision>5</cp:revision>
  <dcterms:created xsi:type="dcterms:W3CDTF">2022-10-16T02:35:24Z</dcterms:created>
  <dcterms:modified xsi:type="dcterms:W3CDTF">2022-10-16T15:00:49Z</dcterms:modified>
</cp:coreProperties>
</file>